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320" r:id="rId3"/>
    <p:sldId id="321" r:id="rId4"/>
    <p:sldId id="322" r:id="rId5"/>
    <p:sldId id="323" r:id="rId6"/>
    <p:sldId id="324" r:id="rId7"/>
    <p:sldId id="325" r:id="rId8"/>
    <p:sldId id="319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9209" autoAdjust="0"/>
    <p:restoredTop sz="94660"/>
  </p:normalViewPr>
  <p:slideViewPr>
    <p:cSldViewPr snapToGrid="0">
      <p:cViewPr varScale="1">
        <p:scale>
          <a:sx n="66" d="100"/>
          <a:sy n="66" d="100"/>
        </p:scale>
        <p:origin x="96" y="6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FC36-3F3D-4F10-951D-CB6E3513271C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49E63-B7BE-458B-B1D6-6C8ADA4652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391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FC36-3F3D-4F10-951D-CB6E3513271C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49E63-B7BE-458B-B1D6-6C8ADA4652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423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FC36-3F3D-4F10-951D-CB6E3513271C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49E63-B7BE-458B-B1D6-6C8ADA4652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581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FC36-3F3D-4F10-951D-CB6E3513271C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49E63-B7BE-458B-B1D6-6C8ADA4652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451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FC36-3F3D-4F10-951D-CB6E3513271C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49E63-B7BE-458B-B1D6-6C8ADA4652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937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FC36-3F3D-4F10-951D-CB6E3513271C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49E63-B7BE-458B-B1D6-6C8ADA4652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476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FC36-3F3D-4F10-951D-CB6E3513271C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49E63-B7BE-458B-B1D6-6C8ADA4652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604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FC36-3F3D-4F10-951D-CB6E3513271C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49E63-B7BE-458B-B1D6-6C8ADA4652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055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FC36-3F3D-4F10-951D-CB6E3513271C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49E63-B7BE-458B-B1D6-6C8ADA4652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50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FC36-3F3D-4F10-951D-CB6E3513271C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49E63-B7BE-458B-B1D6-6C8ADA4652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038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FC36-3F3D-4F10-951D-CB6E3513271C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49E63-B7BE-458B-B1D6-6C8ADA4652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59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CFC36-3F3D-4F10-951D-CB6E3513271C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049E63-B7BE-458B-B1D6-6C8ADA4652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742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png"/><Relationship Id="rId7" Type="http://schemas.openxmlformats.org/officeDocument/2006/relationships/image" Target="../media/image32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854765" y="1122363"/>
            <a:ext cx="10296939" cy="23876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оспитание чувства патриотизма                            с применением интерактивных форм и методов                           		в рамках музейной деятельности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27983" y="4429919"/>
            <a:ext cx="65995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дополнительного образования Хисматуллина А.Ф</a:t>
            </a:r>
            <a:r>
              <a:rPr lang="ru-RU" b="1" dirty="0" smtClean="0"/>
              <a:t>.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435" y="3265115"/>
            <a:ext cx="4863548" cy="319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24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903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Исторические объекты села Иж-Бобья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18"/>
          <a:stretch/>
        </p:blipFill>
        <p:spPr>
          <a:xfrm>
            <a:off x="583743" y="1125539"/>
            <a:ext cx="4006157" cy="226512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103" y="3930592"/>
            <a:ext cx="3553224" cy="23688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327" y="1125539"/>
            <a:ext cx="3523619" cy="23456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8346" y="3642555"/>
            <a:ext cx="2027583" cy="30413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306" y="1125539"/>
            <a:ext cx="2837791" cy="222636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33" y="3930592"/>
            <a:ext cx="3692399" cy="236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75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782" y="140725"/>
            <a:ext cx="3127519" cy="33104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63" y="251911"/>
            <a:ext cx="4043850" cy="303288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370" y="195156"/>
            <a:ext cx="4321177" cy="30896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476237"/>
            <a:ext cx="3162439" cy="32015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0"/>
          <a:stretch/>
        </p:blipFill>
        <p:spPr>
          <a:xfrm>
            <a:off x="8911414" y="3454767"/>
            <a:ext cx="2683964" cy="32445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79304" y="2318826"/>
            <a:ext cx="6182139" cy="5832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08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9350" y="854765"/>
            <a:ext cx="2977907" cy="206095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-1926" t="14086" r="1926" b="1335"/>
          <a:stretch/>
        </p:blipFill>
        <p:spPr>
          <a:xfrm>
            <a:off x="659295" y="279230"/>
            <a:ext cx="2064026" cy="37756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992" y="4197057"/>
            <a:ext cx="4514357" cy="25186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/>
          <a:srcRect l="-5502" r="28486"/>
          <a:stretch/>
        </p:blipFill>
        <p:spPr>
          <a:xfrm>
            <a:off x="9839638" y="316325"/>
            <a:ext cx="1902657" cy="32970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66166" y="854765"/>
            <a:ext cx="2939327" cy="20609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63159" y="3172647"/>
            <a:ext cx="1731637" cy="256358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/>
          <a:srcRect l="5118"/>
          <a:stretch/>
        </p:blipFill>
        <p:spPr>
          <a:xfrm>
            <a:off x="7065606" y="4103002"/>
            <a:ext cx="4883302" cy="248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59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300" y="480038"/>
            <a:ext cx="2338635" cy="292593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16" y="3622688"/>
            <a:ext cx="2244990" cy="2999608"/>
          </a:xfrm>
          <a:prstGeom prst="rect">
            <a:avLst/>
          </a:prstGeom>
        </p:spPr>
      </p:pic>
      <p:pic>
        <p:nvPicPr>
          <p:cNvPr id="6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4" cstate="print"/>
          <a:srcRect t="13960"/>
          <a:stretch/>
        </p:blipFill>
        <p:spPr>
          <a:xfrm>
            <a:off x="9082998" y="3687328"/>
            <a:ext cx="2514721" cy="28860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2998" y="480038"/>
            <a:ext cx="2270802" cy="30277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61288" y="1690688"/>
            <a:ext cx="5221357" cy="391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99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1868" y="2350591"/>
            <a:ext cx="3048264" cy="18106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495" y="1027860"/>
            <a:ext cx="3962305" cy="24905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t="5941" b="7630"/>
          <a:stretch/>
        </p:blipFill>
        <p:spPr>
          <a:xfrm>
            <a:off x="232692" y="4296363"/>
            <a:ext cx="4091085" cy="23535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8271" y="161844"/>
            <a:ext cx="2950720" cy="19996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868" y="4473930"/>
            <a:ext cx="1634021" cy="21760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76"/>
          <a:stretch/>
        </p:blipFill>
        <p:spPr>
          <a:xfrm>
            <a:off x="8073462" y="954157"/>
            <a:ext cx="3617006" cy="256429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440" y="4296362"/>
            <a:ext cx="5230169" cy="2353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97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809" y="139148"/>
            <a:ext cx="11608903" cy="6976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«Когда впервые увидел солдат в форме фашистской армии, стало жутко. Они строем шагали за нами. И мне на мгновение показалось, как будто они нас ведут в концлагерь. От этой мысли у меня похолодело внутри...»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 понимал, что это игра, что солдаты, переодетые немцами, – наши ребята. Но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всё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равно у меня появилось чувство какого-то отвращения, даже ненависти к ним...»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Мне страшно было, когда начали стрелять из ружей и винтовок. Еще страшнее стало во время взрывов: грохот такой, что уши заложило, земля буквально сыпалась сверху на меня... Я представил себе настоящий бой, где защитники нашей родины погибали по-настоящему, были тяжело ранены, и их с поля боя выносили на себе совсем хрупкие санитарки... Я не хочу войны...»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«Стоял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 в горле,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слёзы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наворачивались на глаза: так страшно было видеть, как падают на землю «красноармейцы», как плачут «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пленённые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женщины и дети, выставленные в качестве живого щита перед стенами Брестской крепости.  Чувство гордости охватывало нас всех, когда мы видели, как отважно сражаются «наши».  </a:t>
            </a:r>
            <a:endParaRPr lang="ru-RU" sz="20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«Моему дедушке 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Ренаду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сейчас 81 год. Он когда-то охранял границы у Брестской крепости. У него была мечта побывать там еще раз, но, к сожалению, не </a:t>
            </a:r>
            <a:r>
              <a:rPr lang="ru-RU" sz="20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смог </a:t>
            </a:r>
            <a:r>
              <a:rPr lang="ru-RU" sz="2000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её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осуществить. Теперь и у меня появилась такая мечта. Очень надеюсь на то, что смогу посетить в будущем места, связанные с бессмертным гарнизоном».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3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705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1844</TotalTime>
  <Words>274</Words>
  <Application>Microsoft Office PowerPoint</Application>
  <PresentationFormat>Широкоэкранный</PresentationFormat>
  <Paragraphs>10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 Воспитание чувства патриотизма                            с применением интерактивных форм и методов                             в рамках музейной деятельности        </vt:lpstr>
      <vt:lpstr>Исторические объекты села Иж-Бобья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Иж-Бобья-Салимуллина</dc:creator>
  <cp:lastModifiedBy>Пользователь Windows</cp:lastModifiedBy>
  <cp:revision>189</cp:revision>
  <dcterms:created xsi:type="dcterms:W3CDTF">2022-10-13T14:37:47Z</dcterms:created>
  <dcterms:modified xsi:type="dcterms:W3CDTF">2024-11-01T20:50:27Z</dcterms:modified>
</cp:coreProperties>
</file>